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324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the Hotel Management System, a simplified C++ program designed to streamline common hotel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a Room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bookRoom function allows guests to book a regular room or a premium suite. It checks for room availability and updates the room booking status.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uses arrays to track the status of each room (regular rooms and premium suites). Regular rooms are numbered 1-5, and premium suites are numbered 6-7.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0991"/>
            <a:ext cx="7444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Checking Room Availability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59931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Room Status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7716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checkRooms function displays a list of available rooms.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59931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Array Iteration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77164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function iterates through the room arrays, checking for occupied rooms and printing the numbers of available rooms.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2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Room Service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Food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5569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Guests can request room service, including food, cleaning, or other services.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Cleaning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555569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validates the room number and service type before providing confirmation of the service request.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29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Generating a Bill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61855"/>
            <a:ext cx="30480" cy="435483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5691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717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561653" y="2802017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886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generateBill function calculates the bill based on the room type and updates the payment status.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3631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41232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16053" y="4208264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09491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user is prompted to select a payment method: cash or card. The system records the payment and marks the bill as paid.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613231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58924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5" name="Text 12"/>
          <p:cNvSpPr/>
          <p:nvPr/>
        </p:nvSpPr>
        <p:spPr>
          <a:xfrm>
            <a:off x="6514862" y="5977414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5864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function validates the room number and payment method to ensure a valid transaction.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6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Main Function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75359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6022777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main function is the heart of the program. It presents a menu with options for guests to interact with the system.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775359"/>
            <a:ext cx="6521410" cy="90725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42014" y="602277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menu allows guests to book rooms, check availability, request room service, generate a bill, or exit the program.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294"/>
            <a:ext cx="9450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Structure and Function Calls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8759" y="2562701"/>
            <a:ext cx="1291233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382" y="2827020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926806" y="2789515"/>
            <a:ext cx="6906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56666" y="3383756"/>
            <a:ext cx="9023271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03" y="3427333"/>
            <a:ext cx="2582466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520" y="3604498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572482" y="3654147"/>
            <a:ext cx="1500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bookRoom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02342" y="4248388"/>
            <a:ext cx="8377595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27" y="4291965"/>
            <a:ext cx="3873698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6448" y="4469130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18039" y="4518779"/>
            <a:ext cx="1758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checkRooms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47899" y="5113020"/>
            <a:ext cx="7732038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70" y="5156597"/>
            <a:ext cx="5164931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1449" y="5333762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6863715" y="5383411"/>
            <a:ext cx="1751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roomService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693575" y="5977652"/>
            <a:ext cx="708636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6021229"/>
            <a:ext cx="6456164" cy="8079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68472" y="6198394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509272" y="6248043"/>
            <a:ext cx="1636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generateBill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C++ code provides a fundamental framework for a simple hotel management system. By implementing a user-friendly interface, the system can enhance guest experience and streamline operations.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2025-02-02T19:12:48Z</dcterms:created>
  <dcterms:modified xsi:type="dcterms:W3CDTF">2025-02-02T19:12:48Z</dcterms:modified>
</cp:coreProperties>
</file>